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50" d="100"/>
          <a:sy n="50" d="100"/>
        </p:scale>
        <p:origin x="-8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3BA00C-5550-41A5-A0DC-EBD0FEA63947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6F5269-04DB-4436-A9B6-54B09ECB26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Handover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799"/>
            <a:ext cx="7239000" cy="52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162800" cy="463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Mekanisme</a:t>
            </a:r>
            <a:r>
              <a:rPr lang="en-US" dirty="0" smtClean="0"/>
              <a:t> 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3999"/>
            <a:ext cx="7391400" cy="468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 </a:t>
            </a:r>
            <a:r>
              <a:rPr lang="en-US" dirty="0" err="1" smtClean="0"/>
              <a:t>pada</a:t>
            </a:r>
            <a:r>
              <a:rPr lang="en-US" dirty="0" smtClean="0"/>
              <a:t> GSM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467600" cy="42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7696200" cy="540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 </a:t>
            </a:r>
            <a:r>
              <a:rPr lang="en-US" dirty="0" err="1" smtClean="0"/>
              <a:t>pada</a:t>
            </a:r>
            <a:r>
              <a:rPr lang="en-US" dirty="0" smtClean="0"/>
              <a:t> TDMA/FDMA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638800" cy="470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Macam-macam</a:t>
            </a:r>
            <a:r>
              <a:rPr lang="en-US" dirty="0" smtClean="0"/>
              <a:t> HO </a:t>
            </a:r>
            <a:r>
              <a:rPr lang="en-US" dirty="0" err="1" smtClean="0"/>
              <a:t>pada</a:t>
            </a:r>
            <a:r>
              <a:rPr lang="en-US" dirty="0" smtClean="0"/>
              <a:t> CDMA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399"/>
            <a:ext cx="7620000" cy="468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7162800" cy="450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Softer 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6248400" cy="42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</a:t>
            </a:r>
            <a:r>
              <a:rPr lang="en-US" dirty="0" err="1" smtClean="0"/>
              <a:t>dan</a:t>
            </a:r>
            <a:r>
              <a:rPr lang="en-US" dirty="0" smtClean="0"/>
              <a:t> Hard 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467600" cy="388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399"/>
            <a:ext cx="7391400" cy="47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Definisi Handover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010400" cy="371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99184"/>
            <a:ext cx="8077200" cy="495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1752600"/>
            <a:ext cx="7477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86453"/>
            <a:ext cx="7696200" cy="438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7543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Fase</a:t>
            </a:r>
            <a:r>
              <a:rPr lang="en-US" dirty="0" smtClean="0"/>
              <a:t> HO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467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Alasan</a:t>
            </a:r>
            <a:r>
              <a:rPr lang="en-US" dirty="0" smtClean="0"/>
              <a:t> HO : RF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7010400" cy="41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8153400" cy="495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HO 1G </a:t>
            </a:r>
            <a:r>
              <a:rPr lang="en-US" dirty="0" err="1" smtClean="0"/>
              <a:t>dan</a:t>
            </a:r>
            <a:r>
              <a:rPr lang="en-US" dirty="0" smtClean="0"/>
              <a:t> 2G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391400" cy="37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7752</TotalTime>
  <Words>41</Words>
  <Application>Microsoft Office PowerPoint</Application>
  <PresentationFormat>On-screen Show 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Handover</vt:lpstr>
      <vt:lpstr>Slide 2</vt:lpstr>
      <vt:lpstr>Slide 3</vt:lpstr>
      <vt:lpstr>Slide 4</vt:lpstr>
      <vt:lpstr>Alasan Dasar HO</vt:lpstr>
      <vt:lpstr>2 Fase HO</vt:lpstr>
      <vt:lpstr>Alasan HO : RF criteria</vt:lpstr>
      <vt:lpstr>Slide 8</vt:lpstr>
      <vt:lpstr>Perbedaan HO 1G dan 2G</vt:lpstr>
      <vt:lpstr>Slide 10</vt:lpstr>
      <vt:lpstr>Mekanisme HO</vt:lpstr>
      <vt:lpstr>Mekanisme HO</vt:lpstr>
      <vt:lpstr>HO pada GSM</vt:lpstr>
      <vt:lpstr>Slide 14</vt:lpstr>
      <vt:lpstr>HO pada TDMA/FDMA</vt:lpstr>
      <vt:lpstr>Macam-macam HO pada CDMA</vt:lpstr>
      <vt:lpstr>Slide 17</vt:lpstr>
      <vt:lpstr>Softer HO</vt:lpstr>
      <vt:lpstr>Soft dan Hard HO</vt:lpstr>
      <vt:lpstr>Hard HO</vt:lpstr>
      <vt:lpstr>Slide 21</vt:lpstr>
    </vt:vector>
  </TitlesOfParts>
  <Company>IT TELKOM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Seluler</dc:title>
  <dc:creator>LEANNA</dc:creator>
  <cp:lastModifiedBy>Ramdhani</cp:lastModifiedBy>
  <cp:revision>49</cp:revision>
  <dcterms:created xsi:type="dcterms:W3CDTF">2012-10-22T09:06:59Z</dcterms:created>
  <dcterms:modified xsi:type="dcterms:W3CDTF">2013-11-21T21:17:07Z</dcterms:modified>
</cp:coreProperties>
</file>