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3" r:id="rId29"/>
    <p:sldId id="307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3BA00C-5550-41A5-A0DC-EBD0FEA63947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 FREKUENSI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239000" cy="44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12480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Frekuensi</a:t>
            </a:r>
            <a:r>
              <a:rPr lang="en-US" dirty="0" smtClean="0"/>
              <a:t>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77191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FREKUENSI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57809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467600" cy="465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KONSEP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199"/>
            <a:ext cx="7620000" cy="456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K=3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0449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K=7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73184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6477000" cy="473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</a:t>
            </a:r>
            <a:r>
              <a:rPr lang="en-US" dirty="0" err="1" smtClean="0"/>
              <a:t>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772400" cy="46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7162800" cy="479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391400" cy="494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Interferensi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162800" cy="37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Co-channel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1437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To Interference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2607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To Interference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54227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Adjacent Channel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1600200"/>
            <a:ext cx="80867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1419225"/>
            <a:ext cx="71913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meminimalisir</a:t>
            </a:r>
            <a:r>
              <a:rPr lang="en-US" dirty="0" smtClean="0"/>
              <a:t> 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spasi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endParaRPr lang="en-US" dirty="0" smtClean="0"/>
          </a:p>
          <a:p>
            <a:r>
              <a:rPr lang="en-US" dirty="0" err="1" smtClean="0"/>
              <a:t>Pertajam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peredaman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filter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Near-End Far-End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543800" cy="420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594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Perlu</a:t>
            </a:r>
            <a:r>
              <a:rPr lang="en-US" dirty="0" smtClean="0"/>
              <a:t> dynamic forward power control(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Tx1) yang </a:t>
            </a:r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amplituda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pancar</a:t>
            </a:r>
            <a:r>
              <a:rPr lang="en-US" dirty="0" smtClean="0"/>
              <a:t> Tx1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interferensi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70177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REPRESENTASI CELL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01403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mengurangi</a:t>
            </a:r>
            <a:r>
              <a:rPr lang="en-US" dirty="0" smtClean="0"/>
              <a:t>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696200" cy="365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TIPE ANTENA DI BTS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28775"/>
            <a:ext cx="7162800" cy="431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 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38300"/>
            <a:ext cx="7391400" cy="44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MACROCELL, MICROCELL, PICOCELL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199"/>
            <a:ext cx="6553200" cy="440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CELL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705475" cy="393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791200"/>
            <a:ext cx="5019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6858000" cy="42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620000" cy="431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11540</TotalTime>
  <Words>107</Words>
  <Application>Microsoft Office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Konsep Dasar Seluler</vt:lpstr>
      <vt:lpstr>Slide 2</vt:lpstr>
      <vt:lpstr>REPRESENTASI CELL COVERAGE</vt:lpstr>
      <vt:lpstr>TIPE ANTENA DI BTS</vt:lpstr>
      <vt:lpstr>GEOMETRI SEL</vt:lpstr>
      <vt:lpstr>MACROCELL, MICROCELL, PICOCELL</vt:lpstr>
      <vt:lpstr>MIXED CELL ARCHITECTURE</vt:lpstr>
      <vt:lpstr>Karakteristik Sistem Seluler</vt:lpstr>
      <vt:lpstr>Karakteristik Sistem Seluler</vt:lpstr>
      <vt:lpstr>DEFINISI FREKUENSI REUSE</vt:lpstr>
      <vt:lpstr>Latar Belakang Frekuensi Reuse</vt:lpstr>
      <vt:lpstr>Frekuensi Reuse</vt:lpstr>
      <vt:lpstr>FREKUENSI REUSE</vt:lpstr>
      <vt:lpstr>Kaidah Penentuan Nomor Sel</vt:lpstr>
      <vt:lpstr>KONSEP CLUSTER</vt:lpstr>
      <vt:lpstr>Contoh K=3</vt:lpstr>
      <vt:lpstr>Contoh K=7</vt:lpstr>
      <vt:lpstr>Parameter Dasar</vt:lpstr>
      <vt:lpstr>Parameter Kinerja</vt:lpstr>
      <vt:lpstr>INTERFERENSI</vt:lpstr>
      <vt:lpstr>Jenis Interferensi</vt:lpstr>
      <vt:lpstr>Co-channel Interference</vt:lpstr>
      <vt:lpstr>Signal To Interference Ratio</vt:lpstr>
      <vt:lpstr>Sign To Interference Ratio</vt:lpstr>
      <vt:lpstr>Adjacent Channel Interference</vt:lpstr>
      <vt:lpstr>ACI</vt:lpstr>
      <vt:lpstr>Cara meminimalisir ACI</vt:lpstr>
      <vt:lpstr>Interference Near-End Far-End</vt:lpstr>
      <vt:lpstr>Slide 29</vt:lpstr>
      <vt:lpstr>Cara mengurangi Interference</vt:lpstr>
    </vt:vector>
  </TitlesOfParts>
  <Company>IT TELKOM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Seluler</dc:title>
  <dc:creator>LEANNA</dc:creator>
  <cp:lastModifiedBy>LEANNA</cp:lastModifiedBy>
  <cp:revision>71</cp:revision>
  <dcterms:created xsi:type="dcterms:W3CDTF">2012-10-22T09:06:59Z</dcterms:created>
  <dcterms:modified xsi:type="dcterms:W3CDTF">2013-01-15T07:58:05Z</dcterms:modified>
</cp:coreProperties>
</file>