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7" r:id="rId4"/>
    <p:sldId id="315" r:id="rId5"/>
    <p:sldId id="262" r:id="rId6"/>
    <p:sldId id="282" r:id="rId7"/>
    <p:sldId id="283" r:id="rId8"/>
    <p:sldId id="284" r:id="rId9"/>
    <p:sldId id="310" r:id="rId10"/>
    <p:sldId id="291" r:id="rId11"/>
    <p:sldId id="311" r:id="rId12"/>
    <p:sldId id="292" r:id="rId13"/>
    <p:sldId id="312" r:id="rId14"/>
    <p:sldId id="293" r:id="rId15"/>
    <p:sldId id="313" r:id="rId16"/>
    <p:sldId id="259" r:id="rId17"/>
    <p:sldId id="263" r:id="rId18"/>
    <p:sldId id="264" r:id="rId19"/>
    <p:sldId id="267" r:id="rId20"/>
    <p:sldId id="281" r:id="rId21"/>
    <p:sldId id="309" r:id="rId22"/>
    <p:sldId id="316" r:id="rId23"/>
    <p:sldId id="31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77BABB8-0119-4312-9B1C-A85BA354717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3755193-1923-464B-AE69-E3442D53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ABB8-0119-4312-9B1C-A85BA354717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5193-1923-464B-AE69-E3442D53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ABB8-0119-4312-9B1C-A85BA354717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5193-1923-464B-AE69-E3442D53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77BABB8-0119-4312-9B1C-A85BA354717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5193-1923-464B-AE69-E3442D53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77BABB8-0119-4312-9B1C-A85BA354717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3755193-1923-464B-AE69-E3442D530A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7BABB8-0119-4312-9B1C-A85BA354717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3755193-1923-464B-AE69-E3442D53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77BABB8-0119-4312-9B1C-A85BA354717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3755193-1923-464B-AE69-E3442D53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ABB8-0119-4312-9B1C-A85BA354717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5193-1923-464B-AE69-E3442D53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7BABB8-0119-4312-9B1C-A85BA354717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3755193-1923-464B-AE69-E3442D53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77BABB8-0119-4312-9B1C-A85BA354717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3755193-1923-464B-AE69-E3442D53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77BABB8-0119-4312-9B1C-A85BA354717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3755193-1923-464B-AE69-E3442D53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77BABB8-0119-4312-9B1C-A85BA354717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3755193-1923-464B-AE69-E3442D530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SIGTRAN DAN SCTP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MTP2-User Adaptation layer (M2UA)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signalling</a:t>
            </a:r>
            <a:r>
              <a:rPr lang="en-US" dirty="0" smtClean="0"/>
              <a:t> message </a:t>
            </a:r>
            <a:r>
              <a:rPr lang="en-US" dirty="0" err="1" smtClean="0"/>
              <a:t>antara</a:t>
            </a:r>
            <a:r>
              <a:rPr lang="en-US" dirty="0" smtClean="0"/>
              <a:t> layer MTP3 </a:t>
            </a:r>
            <a:r>
              <a:rPr lang="en-US" dirty="0" err="1" smtClean="0"/>
              <a:t>pada</a:t>
            </a:r>
            <a:r>
              <a:rPr lang="en-US" dirty="0" smtClean="0"/>
              <a:t> media gateway controller (MGC) </a:t>
            </a:r>
            <a:r>
              <a:rPr lang="en-US" dirty="0" err="1" smtClean="0"/>
              <a:t>dan</a:t>
            </a:r>
            <a:r>
              <a:rPr lang="en-US" dirty="0" smtClean="0"/>
              <a:t> layer MTP2  </a:t>
            </a:r>
            <a:r>
              <a:rPr lang="en-US" dirty="0" err="1" smtClean="0"/>
              <a:t>pada</a:t>
            </a:r>
            <a:r>
              <a:rPr lang="en-US" dirty="0" smtClean="0"/>
              <a:t> SGW.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client-server, </a:t>
            </a:r>
            <a:r>
              <a:rPr lang="en-US" dirty="0" err="1" smtClean="0"/>
              <a:t>dimana</a:t>
            </a:r>
            <a:r>
              <a:rPr lang="en-US" dirty="0" smtClean="0"/>
              <a:t> MGC (IP node) </a:t>
            </a:r>
            <a:r>
              <a:rPr lang="en-US" dirty="0" err="1" smtClean="0"/>
              <a:t>sebagai</a:t>
            </a:r>
            <a:r>
              <a:rPr lang="en-US" dirty="0" smtClean="0"/>
              <a:t> client </a:t>
            </a:r>
            <a:r>
              <a:rPr lang="en-US" dirty="0" err="1" smtClean="0"/>
              <a:t>dan</a:t>
            </a:r>
            <a:r>
              <a:rPr lang="en-US" dirty="0" smtClean="0"/>
              <a:t> SGW </a:t>
            </a:r>
            <a:r>
              <a:rPr lang="en-US" dirty="0" err="1" smtClean="0"/>
              <a:t>sebagai</a:t>
            </a:r>
            <a:r>
              <a:rPr lang="en-US" dirty="0" smtClean="0"/>
              <a:t>  server.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09600"/>
            <a:ext cx="5410200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352800" y="609600"/>
            <a:ext cx="13716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4999"/>
            <a:ext cx="8229600" cy="390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MTP3 User Adaptation (M3UA) </a:t>
            </a:r>
            <a:r>
              <a:rPr lang="en-US" dirty="0" err="1" smtClean="0"/>
              <a:t>beroperasi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basis client-server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remote </a:t>
            </a:r>
            <a:r>
              <a:rPr lang="en-US" dirty="0" err="1" smtClean="0"/>
              <a:t>antara</a:t>
            </a:r>
            <a:r>
              <a:rPr lang="en-US" dirty="0" smtClean="0"/>
              <a:t> 2 layer SS7 </a:t>
            </a:r>
            <a:r>
              <a:rPr lang="en-US" dirty="0" err="1" smtClean="0"/>
              <a:t>pada</a:t>
            </a:r>
            <a:r>
              <a:rPr lang="en-US" dirty="0" smtClean="0"/>
              <a:t> SGW </a:t>
            </a:r>
            <a:r>
              <a:rPr lang="en-US" dirty="0" err="1" smtClean="0"/>
              <a:t>dan</a:t>
            </a:r>
            <a:r>
              <a:rPr lang="en-US" dirty="0" smtClean="0"/>
              <a:t> MGC. backhauling 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09600"/>
            <a:ext cx="5410200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724400" y="609600"/>
            <a:ext cx="13716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27624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SCCP </a:t>
            </a:r>
            <a:r>
              <a:rPr lang="en-US" smtClean="0"/>
              <a:t>User Adaptation</a:t>
            </a:r>
          </a:p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SS7, </a:t>
            </a:r>
            <a:r>
              <a:rPr lang="en-US" dirty="0" err="1" smtClean="0"/>
              <a:t>jaringan</a:t>
            </a:r>
            <a:r>
              <a:rPr lang="en-US" dirty="0" smtClean="0"/>
              <a:t> IP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memaintain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telp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toll free, prepaid, </a:t>
            </a:r>
            <a:r>
              <a:rPr lang="en-US" dirty="0" err="1" smtClean="0"/>
              <a:t>dan</a:t>
            </a:r>
            <a:r>
              <a:rPr lang="en-US" dirty="0" smtClean="0"/>
              <a:t> roaming. SIGTRAN working group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dimungkinkan</a:t>
            </a:r>
            <a:r>
              <a:rPr lang="en-US" dirty="0" smtClean="0"/>
              <a:t> </a:t>
            </a:r>
            <a:r>
              <a:rPr lang="en-US" dirty="0" err="1" smtClean="0"/>
              <a:t>dnegan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SUA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IP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mengeliminasi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stack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UA yang lain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BW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3GPP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M3UA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signalling</a:t>
            </a:r>
            <a:r>
              <a:rPr lang="en-US" dirty="0" smtClean="0"/>
              <a:t> protocol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UMTS </a:t>
            </a:r>
            <a:r>
              <a:rPr lang="en-US" dirty="0" err="1" smtClean="0"/>
              <a:t>dibandingkan</a:t>
            </a:r>
            <a:r>
              <a:rPr lang="en-US" dirty="0" smtClean="0"/>
              <a:t> SUA </a:t>
            </a:r>
            <a:r>
              <a:rPr lang="en-US" dirty="0" err="1" smtClean="0"/>
              <a:t>karena</a:t>
            </a:r>
            <a:r>
              <a:rPr lang="en-US" dirty="0" smtClean="0"/>
              <a:t> SUA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mentransport</a:t>
            </a:r>
            <a:r>
              <a:rPr lang="en-US" dirty="0" smtClean="0"/>
              <a:t> message ISUP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09600"/>
            <a:ext cx="5410200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019800" y="609600"/>
            <a:ext cx="13716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229600" cy="334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SCTP </a:t>
            </a:r>
            <a:r>
              <a:rPr lang="en-US" dirty="0" err="1" smtClean="0">
                <a:latin typeface="Arial" charset="0"/>
              </a:rPr>
              <a:t>pada</a:t>
            </a:r>
            <a:r>
              <a:rPr lang="en-US" dirty="0" smtClean="0">
                <a:latin typeface="Arial" charset="0"/>
              </a:rPr>
              <a:t> SIGTRAN</a:t>
            </a:r>
            <a:endParaRPr lang="en-US" dirty="0">
              <a:latin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620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err="1" smtClean="0">
                <a:latin typeface="Arial" charset="0"/>
                <a:cs typeface="Times New Roman" charset="0"/>
              </a:rPr>
              <a:t>Protokol</a:t>
            </a:r>
            <a:r>
              <a:rPr lang="en-US" sz="3600" dirty="0" smtClean="0">
                <a:latin typeface="Arial" charset="0"/>
                <a:cs typeface="Times New Roman" charset="0"/>
              </a:rPr>
              <a:t> transport SIGTRAN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yaitu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i="1" dirty="0">
                <a:latin typeface="Arial" charset="0"/>
                <a:cs typeface="Times New Roman" charset="0"/>
              </a:rPr>
              <a:t>Stream Control Transmission Protocol (SCTP)</a:t>
            </a:r>
            <a:r>
              <a:rPr lang="en-US" sz="3600" dirty="0">
                <a:latin typeface="Arial" charset="0"/>
                <a:cs typeface="Times New Roman" charset="0"/>
              </a:rPr>
              <a:t>,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memungkinkan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sinyal</a:t>
            </a:r>
            <a:r>
              <a:rPr lang="en-US" sz="3600" dirty="0" smtClean="0">
                <a:latin typeface="Arial" charset="0"/>
                <a:cs typeface="Times New Roman" charset="0"/>
              </a:rPr>
              <a:t> carrier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untuk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menggunakan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infrastruktur</a:t>
            </a:r>
            <a:r>
              <a:rPr lang="en-US" sz="3600" dirty="0" smtClean="0">
                <a:latin typeface="Arial" charset="0"/>
                <a:cs typeface="Times New Roman" charset="0"/>
              </a:rPr>
              <a:t> IP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untuk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mentransmisikan</a:t>
            </a:r>
            <a:r>
              <a:rPr lang="en-US" sz="3600" dirty="0" smtClean="0">
                <a:latin typeface="Arial" charset="0"/>
                <a:cs typeface="Times New Roman" charset="0"/>
              </a:rPr>
              <a:t> SS7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melalui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jaringan</a:t>
            </a:r>
            <a:r>
              <a:rPr lang="en-US" sz="3600" dirty="0" smtClean="0">
                <a:latin typeface="Arial" charset="0"/>
                <a:cs typeface="Times New Roman" charset="0"/>
              </a:rPr>
              <a:t> IP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tersebut</a:t>
            </a:r>
            <a:r>
              <a:rPr lang="en-US" sz="3600" dirty="0" smtClean="0">
                <a:latin typeface="Arial" charset="0"/>
                <a:cs typeface="Times New Roman" charset="0"/>
              </a:rPr>
              <a:t>.</a:t>
            </a:r>
            <a:endParaRPr lang="en-US" sz="3600" b="1" dirty="0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Kenapa</a:t>
            </a:r>
            <a:r>
              <a:rPr lang="en-US" sz="3600" dirty="0" smtClean="0"/>
              <a:t> SCTP?</a:t>
            </a:r>
            <a:endParaRPr lang="en-US" sz="360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6713"/>
            <a:ext cx="8229600" cy="4230687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 smtClean="0"/>
              <a:t>Sebelumnya</a:t>
            </a:r>
            <a:r>
              <a:rPr lang="en-US" sz="2600" dirty="0" smtClean="0"/>
              <a:t>, IETF </a:t>
            </a:r>
            <a:r>
              <a:rPr lang="en-US" sz="2600" dirty="0" err="1" smtClean="0"/>
              <a:t>meneliti</a:t>
            </a:r>
            <a:r>
              <a:rPr lang="en-US" sz="2600" dirty="0" smtClean="0"/>
              <a:t> 2 </a:t>
            </a:r>
            <a:r>
              <a:rPr lang="en-US" sz="2600" dirty="0" err="1" smtClean="0"/>
              <a:t>protokol</a:t>
            </a:r>
            <a:r>
              <a:rPr lang="en-US" sz="2600" dirty="0" smtClean="0"/>
              <a:t> transport, </a:t>
            </a:r>
            <a:r>
              <a:rPr lang="en-US" sz="2600" dirty="0" err="1" smtClean="0"/>
              <a:t>yaitu</a:t>
            </a:r>
            <a:r>
              <a:rPr lang="en-US" sz="2600" dirty="0" smtClean="0"/>
              <a:t> TCP </a:t>
            </a:r>
            <a:r>
              <a:rPr lang="en-US" sz="2600" dirty="0" err="1" smtClean="0"/>
              <a:t>dan</a:t>
            </a:r>
            <a:r>
              <a:rPr lang="en-US" sz="2600" dirty="0" smtClean="0"/>
              <a:t> UDP.</a:t>
            </a:r>
            <a:endParaRPr lang="en-US" sz="2600" dirty="0"/>
          </a:p>
          <a:p>
            <a:r>
              <a:rPr lang="en-US" sz="2600" dirty="0" smtClean="0"/>
              <a:t>UDP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memenuhi</a:t>
            </a:r>
            <a:r>
              <a:rPr lang="en-US" sz="2600" dirty="0" smtClean="0"/>
              <a:t> </a:t>
            </a:r>
            <a:r>
              <a:rPr lang="en-US" sz="2600" dirty="0" err="1" smtClean="0"/>
              <a:t>syarat</a:t>
            </a:r>
            <a:r>
              <a:rPr lang="en-US" sz="2600" dirty="0" smtClean="0"/>
              <a:t> </a:t>
            </a:r>
            <a:r>
              <a:rPr lang="en-US" sz="2600" dirty="0" err="1" smtClean="0"/>
              <a:t>dasar</a:t>
            </a:r>
            <a:r>
              <a:rPr lang="en-US" sz="2600" dirty="0" smtClean="0"/>
              <a:t>, </a:t>
            </a:r>
            <a:r>
              <a:rPr lang="en-US" sz="2600" dirty="0" err="1" smtClean="0"/>
              <a:t>yaitu</a:t>
            </a:r>
            <a:r>
              <a:rPr lang="en-US" sz="2600" dirty="0" smtClean="0"/>
              <a:t> reliability.</a:t>
            </a:r>
          </a:p>
          <a:p>
            <a:r>
              <a:rPr lang="en-US" sz="2600" dirty="0" smtClean="0"/>
              <a:t>TCP </a:t>
            </a:r>
            <a:r>
              <a:rPr lang="en-US" sz="2600" dirty="0" err="1" smtClean="0"/>
              <a:t>memenuhi</a:t>
            </a:r>
            <a:r>
              <a:rPr lang="en-US" sz="2600" dirty="0" smtClean="0"/>
              <a:t> </a:t>
            </a:r>
            <a:r>
              <a:rPr lang="en-US" sz="2600" dirty="0" err="1" smtClean="0"/>
              <a:t>masalah</a:t>
            </a:r>
            <a:r>
              <a:rPr lang="en-US" sz="2600" dirty="0" smtClean="0"/>
              <a:t> reliability, </a:t>
            </a:r>
            <a:r>
              <a:rPr lang="en-US" sz="2600" dirty="0" err="1" smtClean="0"/>
              <a:t>tapi</a:t>
            </a:r>
            <a:r>
              <a:rPr lang="en-US" sz="2600" dirty="0" smtClean="0"/>
              <a:t> </a:t>
            </a:r>
            <a:r>
              <a:rPr lang="en-US" sz="2600" dirty="0" err="1" smtClean="0"/>
              <a:t>ada</a:t>
            </a:r>
            <a:r>
              <a:rPr lang="en-US" sz="2600" dirty="0" smtClean="0"/>
              <a:t> </a:t>
            </a:r>
            <a:r>
              <a:rPr lang="en-US" sz="2600" dirty="0" err="1" smtClean="0"/>
              <a:t>beberapa</a:t>
            </a:r>
            <a:r>
              <a:rPr lang="en-US" sz="2600" dirty="0" smtClean="0"/>
              <a:t> </a:t>
            </a:r>
            <a:r>
              <a:rPr lang="en-US" sz="2600" dirty="0" err="1" smtClean="0"/>
              <a:t>batasan</a:t>
            </a:r>
            <a:r>
              <a:rPr lang="en-US" sz="2600" dirty="0" smtClean="0"/>
              <a:t>:</a:t>
            </a:r>
          </a:p>
          <a:p>
            <a:pPr lvl="1"/>
            <a:r>
              <a:rPr lang="en-US" sz="2200" dirty="0" smtClean="0"/>
              <a:t>Head-of-line </a:t>
            </a:r>
            <a:r>
              <a:rPr lang="en-US" sz="2200" dirty="0"/>
              <a:t>blocking: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cara</a:t>
            </a:r>
            <a:r>
              <a:rPr lang="en-US" sz="2200" dirty="0" smtClean="0"/>
              <a:t> </a:t>
            </a:r>
            <a:r>
              <a:rPr lang="en-US" sz="2200" dirty="0" err="1" smtClean="0"/>
              <a:t>transmisi</a:t>
            </a:r>
            <a:r>
              <a:rPr lang="en-US" sz="2200" dirty="0" smtClean="0"/>
              <a:t> TCP strictly </a:t>
            </a:r>
            <a:r>
              <a:rPr lang="en-US" sz="2200" dirty="0"/>
              <a:t>sequential, </a:t>
            </a:r>
            <a:r>
              <a:rPr lang="en-US" sz="2200" dirty="0" smtClean="0"/>
              <a:t>single </a:t>
            </a:r>
            <a:r>
              <a:rPr lang="en-US" sz="2200" dirty="0"/>
              <a:t>packet </a:t>
            </a:r>
            <a:r>
              <a:rPr lang="en-US" sz="2200" dirty="0" smtClean="0"/>
              <a:t>loss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menyebabkan</a:t>
            </a:r>
            <a:r>
              <a:rPr lang="en-US" sz="2200" dirty="0" smtClean="0"/>
              <a:t> </a:t>
            </a:r>
            <a:r>
              <a:rPr lang="en-US" sz="2200" dirty="0" err="1" smtClean="0"/>
              <a:t>paket</a:t>
            </a:r>
            <a:r>
              <a:rPr lang="en-US" sz="2200" dirty="0" smtClean="0"/>
              <a:t> </a:t>
            </a:r>
            <a:r>
              <a:rPr lang="en-US" sz="2200" dirty="0" err="1" smtClean="0"/>
              <a:t>lainnya</a:t>
            </a:r>
            <a:r>
              <a:rPr lang="en-US" sz="2200" dirty="0" smtClean="0"/>
              <a:t> delay.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menunjukkan</a:t>
            </a:r>
            <a:r>
              <a:rPr lang="en-US" sz="2200" dirty="0" smtClean="0"/>
              <a:t> </a:t>
            </a:r>
            <a:r>
              <a:rPr lang="en-US" sz="2200" dirty="0" err="1" smtClean="0"/>
              <a:t>bahwa</a:t>
            </a:r>
            <a:r>
              <a:rPr lang="en-US" sz="2200" dirty="0" smtClean="0"/>
              <a:t> 1% </a:t>
            </a:r>
            <a:r>
              <a:rPr lang="en-US" sz="2200" dirty="0" err="1" smtClean="0"/>
              <a:t>paket</a:t>
            </a:r>
            <a:r>
              <a:rPr lang="en-US" sz="2200" dirty="0" smtClean="0"/>
              <a:t> loss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menyebabkan</a:t>
            </a:r>
            <a:r>
              <a:rPr lang="en-US" sz="2200" dirty="0" smtClean="0"/>
              <a:t> 9% </a:t>
            </a:r>
            <a:r>
              <a:rPr lang="en-US" sz="2200" dirty="0" err="1" smtClean="0"/>
              <a:t>paket</a:t>
            </a:r>
            <a:r>
              <a:rPr lang="en-US" sz="2200" dirty="0" smtClean="0"/>
              <a:t> </a:t>
            </a:r>
            <a:r>
              <a:rPr lang="en-US" sz="2200" dirty="0" err="1" smtClean="0"/>
              <a:t>terdelay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lama </a:t>
            </a:r>
            <a:r>
              <a:rPr lang="en-US" sz="2200" dirty="0" err="1" smtClean="0"/>
              <a:t>daripada</a:t>
            </a:r>
            <a:r>
              <a:rPr lang="en-US" sz="2200" dirty="0" smtClean="0"/>
              <a:t>  one-way </a:t>
            </a:r>
            <a:r>
              <a:rPr lang="en-US" sz="2200" dirty="0"/>
              <a:t>delay time.</a:t>
            </a:r>
          </a:p>
          <a:p>
            <a:pPr lvl="1"/>
            <a:r>
              <a:rPr lang="en-US" sz="2200" dirty="0" smtClean="0"/>
              <a:t>retransmission timer </a:t>
            </a:r>
            <a:r>
              <a:rPr lang="en-US" sz="2200" dirty="0" err="1" smtClean="0"/>
              <a:t>biasanya</a:t>
            </a:r>
            <a:r>
              <a:rPr lang="en-US" sz="2200" dirty="0" smtClean="0"/>
              <a:t> </a:t>
            </a:r>
            <a:r>
              <a:rPr lang="en-US" sz="2200" dirty="0" err="1" smtClean="0"/>
              <a:t>besar</a:t>
            </a:r>
            <a:r>
              <a:rPr lang="en-US" sz="2200" dirty="0" smtClean="0"/>
              <a:t> (1 s).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itu</a:t>
            </a:r>
            <a:r>
              <a:rPr lang="en-US" sz="2200" dirty="0" smtClean="0"/>
              <a:t> </a:t>
            </a:r>
            <a:r>
              <a:rPr lang="en-US" sz="2200" dirty="0" err="1" smtClean="0"/>
              <a:t>butuh</a:t>
            </a:r>
            <a:r>
              <a:rPr lang="en-US" sz="2200" dirty="0" smtClean="0"/>
              <a:t> </a:t>
            </a:r>
            <a:r>
              <a:rPr lang="en-US" sz="2200" dirty="0" err="1" smtClean="0"/>
              <a:t>waktu</a:t>
            </a:r>
            <a:r>
              <a:rPr lang="en-US" sz="2200" dirty="0" smtClean="0"/>
              <a:t> yang </a:t>
            </a:r>
            <a:r>
              <a:rPr lang="en-US" sz="2200" dirty="0" err="1" smtClean="0"/>
              <a:t>cukup</a:t>
            </a:r>
            <a:r>
              <a:rPr lang="en-US" sz="2200" dirty="0" smtClean="0"/>
              <a:t> lama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mendeteksi</a:t>
            </a:r>
            <a:r>
              <a:rPr lang="en-US" sz="2200" dirty="0" smtClean="0"/>
              <a:t> failure.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531938"/>
            <a:ext cx="8397875" cy="4335462"/>
          </a:xfrm>
        </p:spPr>
        <p:txBody>
          <a:bodyPr>
            <a:normAutofit/>
          </a:bodyPr>
          <a:lstStyle/>
          <a:p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dibuatlah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transport yang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b="1" dirty="0"/>
              <a:t>Stream Control Transmission Protocol (SCTP)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mentransmiskan</a:t>
            </a:r>
            <a:r>
              <a:rPr lang="en-US" dirty="0" smtClean="0"/>
              <a:t> signaling </a:t>
            </a:r>
            <a:r>
              <a:rPr lang="en-US" dirty="0" err="1" smtClean="0"/>
              <a:t>jaringan</a:t>
            </a:r>
            <a:r>
              <a:rPr lang="en-US" dirty="0" smtClean="0"/>
              <a:t> circuit. SCTP </a:t>
            </a:r>
            <a:r>
              <a:rPr lang="en-US" dirty="0" err="1" smtClean="0"/>
              <a:t>merupakan</a:t>
            </a:r>
            <a:r>
              <a:rPr lang="en-US" dirty="0" smtClean="0"/>
              <a:t> generic transport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-152400"/>
            <a:ext cx="8229600" cy="1371600"/>
          </a:xfrm>
        </p:spPr>
        <p:txBody>
          <a:bodyPr/>
          <a:lstStyle/>
          <a:p>
            <a:r>
              <a:rPr lang="en-US" dirty="0"/>
              <a:t>SCTP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2112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Stream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mengirimkan</a:t>
            </a:r>
            <a:r>
              <a:rPr lang="en-US" sz="2000" dirty="0" smtClean="0"/>
              <a:t> message yang </a:t>
            </a:r>
            <a:r>
              <a:rPr lang="en-US" sz="2000" dirty="0" err="1" smtClean="0"/>
              <a:t>independen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lain.</a:t>
            </a:r>
            <a:endParaRPr lang="en-US" sz="2000" dirty="0"/>
          </a:p>
        </p:txBody>
      </p:sp>
      <p:pic>
        <p:nvPicPr>
          <p:cNvPr id="4700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463" y="2701925"/>
            <a:ext cx="6604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00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363" y="4625975"/>
            <a:ext cx="64246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r>
              <a:rPr lang="en-US">
                <a:latin typeface="Arial" charset="0"/>
              </a:rPr>
              <a:t>SIGTRAN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077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i="1" dirty="0">
                <a:latin typeface="Arial" charset="0"/>
                <a:cs typeface="Times New Roman" charset="0"/>
              </a:rPr>
              <a:t>Signaling Transport (SIGTRAN)</a:t>
            </a:r>
            <a:r>
              <a:rPr lang="en-US" sz="3600" dirty="0">
                <a:latin typeface="Arial" charset="0"/>
                <a:cs typeface="Times New Roman" charset="0"/>
              </a:rPr>
              <a:t>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merupakan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standar</a:t>
            </a:r>
            <a:r>
              <a:rPr lang="en-US" sz="3600" dirty="0" smtClean="0">
                <a:latin typeface="Arial" charset="0"/>
                <a:cs typeface="Times New Roman" charset="0"/>
              </a:rPr>
              <a:t> Internet </a:t>
            </a:r>
            <a:r>
              <a:rPr lang="en-US" sz="3600" dirty="0">
                <a:latin typeface="Arial" charset="0"/>
                <a:cs typeface="Times New Roman" charset="0"/>
              </a:rPr>
              <a:t>Engineering Task Force (IETF)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untuk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mentransmisikan</a:t>
            </a:r>
            <a:r>
              <a:rPr lang="en-US" sz="3600" dirty="0" smtClean="0">
                <a:latin typeface="Arial" charset="0"/>
                <a:cs typeface="Times New Roman" charset="0"/>
              </a:rPr>
              <a:t> signaling Public-Switched </a:t>
            </a:r>
            <a:r>
              <a:rPr lang="en-US" sz="3600" dirty="0">
                <a:latin typeface="Arial" charset="0"/>
                <a:cs typeface="Times New Roman" charset="0"/>
              </a:rPr>
              <a:t>Telephone Network (PSTN)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yaitu</a:t>
            </a:r>
            <a:r>
              <a:rPr lang="en-US" sz="3600" dirty="0" smtClean="0">
                <a:latin typeface="Arial" charset="0"/>
                <a:cs typeface="Times New Roman" charset="0"/>
              </a:rPr>
              <a:t> Signaling </a:t>
            </a:r>
            <a:r>
              <a:rPr lang="en-US" sz="3600" dirty="0">
                <a:latin typeface="Arial" charset="0"/>
                <a:cs typeface="Times New Roman" charset="0"/>
              </a:rPr>
              <a:t>System 7 (SS7)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melalui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jaringan</a:t>
            </a:r>
            <a:r>
              <a:rPr lang="en-US" sz="3600" dirty="0" smtClean="0">
                <a:latin typeface="Arial" charset="0"/>
                <a:cs typeface="Times New Roman" charset="0"/>
              </a:rPr>
              <a:t> IP.</a:t>
            </a:r>
            <a:r>
              <a:rPr lang="en-US" sz="3600" dirty="0" smtClean="0">
                <a:latin typeface="Arial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Arial" charset="0"/>
              </a:rPr>
              <a:t>Menjadi</a:t>
            </a:r>
            <a:r>
              <a:rPr lang="en-US" sz="3600" dirty="0" smtClean="0">
                <a:latin typeface="Arial" charset="0"/>
              </a:rPr>
              <a:t> standard </a:t>
            </a:r>
            <a:r>
              <a:rPr lang="en-US" sz="3600" dirty="0" err="1" smtClean="0">
                <a:latin typeface="Arial" charset="0"/>
              </a:rPr>
              <a:t>mulai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tahun</a:t>
            </a:r>
            <a:r>
              <a:rPr lang="en-US" sz="3600" dirty="0" smtClean="0">
                <a:latin typeface="Arial" charset="0"/>
              </a:rPr>
              <a:t> 2000an</a:t>
            </a:r>
          </a:p>
          <a:p>
            <a:endParaRPr lang="en-US" sz="3600" dirty="0"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295400" cy="111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5890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4368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SELAMAT BELAJAR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Gateway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NGN (Next Generation Network) 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berikut</a:t>
            </a:r>
            <a:endParaRPr lang="en-US" dirty="0"/>
          </a:p>
          <a:p>
            <a:pPr>
              <a:buNone/>
            </a:pPr>
            <a:r>
              <a:rPr lang="en-US" dirty="0"/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marL="514350" lvl="0" indent="-514350">
              <a:buFont typeface="+mj-lt"/>
              <a:buAutoNum type="alphaLcPeriod"/>
            </a:pPr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/</a:t>
            </a:r>
            <a:r>
              <a:rPr lang="en-US" dirty="0" err="1"/>
              <a:t>bagian</a:t>
            </a:r>
            <a:r>
              <a:rPr lang="en-US" dirty="0"/>
              <a:t>/</a:t>
            </a:r>
            <a:r>
              <a:rPr lang="en-US" dirty="0" err="1"/>
              <a:t>elemen</a:t>
            </a:r>
            <a:r>
              <a:rPr lang="en-US" dirty="0"/>
              <a:t> :a) s/d f)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 err="1"/>
              <a:t>Sebutlan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pensinyalan</a:t>
            </a:r>
            <a:endParaRPr lang="en-US" dirty="0"/>
          </a:p>
          <a:p>
            <a:pPr marL="514350" lvl="0" indent="-514350">
              <a:buFont typeface="+mj-lt"/>
              <a:buAutoNum type="alphaLcPeriod"/>
            </a:pPr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trafik</a:t>
            </a:r>
            <a:r>
              <a:rPr lang="en-US" dirty="0"/>
              <a:t> </a:t>
            </a:r>
            <a:r>
              <a:rPr lang="en-US" dirty="0" err="1"/>
              <a:t>suara</a:t>
            </a:r>
            <a:endParaRPr lang="en-US" dirty="0"/>
          </a:p>
          <a:p>
            <a:endParaRPr lang="en-US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066800" y="1905000"/>
          <a:ext cx="453390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3" imgW="9767540" imgH="4363206" progId="Visio.Drawing.11">
                  <p:embed/>
                </p:oleObj>
              </mc:Choice>
              <mc:Fallback>
                <p:oleObj name="Visio" r:id="rId3" imgW="9767540" imgH="436320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4533900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SIGTRAN &amp; Gateways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72326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latin typeface="Arial" charset="0"/>
                <a:cs typeface="Times New Roman" charset="0"/>
              </a:rPr>
              <a:t>SCTP </a:t>
            </a:r>
            <a:r>
              <a:rPr lang="en-US" sz="4000" dirty="0" err="1" smtClean="0">
                <a:latin typeface="Arial" charset="0"/>
                <a:cs typeface="Times New Roman" charset="0"/>
              </a:rPr>
              <a:t>suport</a:t>
            </a:r>
            <a:r>
              <a:rPr lang="en-US" sz="4000" dirty="0" smtClean="0">
                <a:latin typeface="Arial" charset="0"/>
                <a:cs typeface="Times New Roman" charset="0"/>
              </a:rPr>
              <a:t> transport </a:t>
            </a:r>
            <a:r>
              <a:rPr lang="en-US" sz="4000" dirty="0">
                <a:latin typeface="Arial" charset="0"/>
                <a:cs typeface="Times New Roman" charset="0"/>
              </a:rPr>
              <a:t>node-to-node </a:t>
            </a:r>
            <a:r>
              <a:rPr lang="en-US" sz="4000" dirty="0" err="1" smtClean="0">
                <a:latin typeface="Arial" charset="0"/>
                <a:cs typeface="Times New Roman" charset="0"/>
              </a:rPr>
              <a:t>untuk</a:t>
            </a:r>
            <a:r>
              <a:rPr lang="en-US" sz="4000" dirty="0" smtClean="0">
                <a:latin typeface="Arial" charset="0"/>
                <a:cs typeface="Times New Roman" charset="0"/>
              </a:rPr>
              <a:t> </a:t>
            </a:r>
            <a:r>
              <a:rPr lang="en-US" sz="4000" dirty="0">
                <a:latin typeface="Arial" charset="0"/>
                <a:cs typeface="Times New Roman" charset="0"/>
              </a:rPr>
              <a:t>SS7/ISDN traffic </a:t>
            </a:r>
            <a:r>
              <a:rPr lang="en-US" sz="4000" dirty="0" err="1" smtClean="0">
                <a:latin typeface="Arial" charset="0"/>
                <a:cs typeface="Times New Roman" charset="0"/>
              </a:rPr>
              <a:t>antara</a:t>
            </a:r>
            <a:r>
              <a:rPr lang="en-US" sz="4000" dirty="0" smtClean="0">
                <a:latin typeface="Arial" charset="0"/>
                <a:cs typeface="Times New Roman" charset="0"/>
              </a:rPr>
              <a:t> </a:t>
            </a:r>
            <a:r>
              <a:rPr lang="en-US" sz="4000" dirty="0">
                <a:latin typeface="Arial" charset="0"/>
                <a:cs typeface="Times New Roman" charset="0"/>
              </a:rPr>
              <a:t>Signaling </a:t>
            </a:r>
            <a:r>
              <a:rPr lang="en-US" sz="4000" dirty="0" smtClean="0">
                <a:latin typeface="Arial" charset="0"/>
                <a:cs typeface="Times New Roman" charset="0"/>
              </a:rPr>
              <a:t>Gateway </a:t>
            </a:r>
            <a:r>
              <a:rPr lang="en-US" sz="4000" dirty="0">
                <a:latin typeface="Arial" charset="0"/>
                <a:cs typeface="Times New Roman" charset="0"/>
              </a:rPr>
              <a:t>(</a:t>
            </a:r>
            <a:r>
              <a:rPr lang="en-US" sz="4000" dirty="0" smtClean="0">
                <a:latin typeface="Arial" charset="0"/>
                <a:cs typeface="Times New Roman" charset="0"/>
              </a:rPr>
              <a:t>SG)/</a:t>
            </a:r>
            <a:r>
              <a:rPr lang="en-US" sz="4000" dirty="0">
                <a:latin typeface="Arial" charset="0"/>
                <a:cs typeface="Times New Roman" charset="0"/>
              </a:rPr>
              <a:t>Media </a:t>
            </a:r>
            <a:r>
              <a:rPr lang="en-US" sz="4000" dirty="0" smtClean="0">
                <a:latin typeface="Arial" charset="0"/>
                <a:cs typeface="Times New Roman" charset="0"/>
              </a:rPr>
              <a:t>Gateway </a:t>
            </a:r>
            <a:r>
              <a:rPr lang="en-US" sz="4000" dirty="0">
                <a:latin typeface="Arial" charset="0"/>
                <a:cs typeface="Times New Roman" charset="0"/>
              </a:rPr>
              <a:t>(</a:t>
            </a:r>
            <a:r>
              <a:rPr lang="en-US" sz="4000" dirty="0" smtClean="0">
                <a:latin typeface="Arial" charset="0"/>
                <a:cs typeface="Times New Roman" charset="0"/>
              </a:rPr>
              <a:t>MG) </a:t>
            </a:r>
            <a:r>
              <a:rPr lang="en-US" sz="4000" dirty="0" err="1" smtClean="0">
                <a:latin typeface="Arial" charset="0"/>
                <a:cs typeface="Times New Roman" charset="0"/>
              </a:rPr>
              <a:t>dan</a:t>
            </a:r>
            <a:r>
              <a:rPr lang="en-US" sz="4000" dirty="0" smtClean="0">
                <a:latin typeface="Arial" charset="0"/>
                <a:cs typeface="Times New Roman" charset="0"/>
              </a:rPr>
              <a:t> </a:t>
            </a:r>
            <a:r>
              <a:rPr lang="en-US" sz="4000" dirty="0">
                <a:latin typeface="Arial" charset="0"/>
                <a:cs typeface="Times New Roman" charset="0"/>
              </a:rPr>
              <a:t>Media Gateway </a:t>
            </a:r>
            <a:r>
              <a:rPr lang="en-US" sz="4000" dirty="0" smtClean="0">
                <a:latin typeface="Arial" charset="0"/>
                <a:cs typeface="Times New Roman" charset="0"/>
              </a:rPr>
              <a:t>Controller </a:t>
            </a:r>
            <a:r>
              <a:rPr lang="en-US" sz="4000" dirty="0">
                <a:latin typeface="Arial" charset="0"/>
                <a:cs typeface="Times New Roman" charset="0"/>
              </a:rPr>
              <a:t>(</a:t>
            </a:r>
            <a:r>
              <a:rPr lang="en-US" sz="4000" dirty="0" smtClean="0">
                <a:latin typeface="Arial" charset="0"/>
                <a:cs typeface="Times New Roman" charset="0"/>
              </a:rPr>
              <a:t>MGC).</a:t>
            </a:r>
            <a:r>
              <a:rPr lang="en-US" sz="4000" dirty="0" smtClean="0">
                <a:latin typeface="Arial" charset="0"/>
              </a:rPr>
              <a:t> </a:t>
            </a:r>
            <a:endParaRPr lang="en-US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3999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6875"/>
            <a:ext cx="8229600" cy="984250"/>
          </a:xfrm>
        </p:spPr>
        <p:txBody>
          <a:bodyPr>
            <a:normAutofit fontScale="90000"/>
          </a:bodyPr>
          <a:lstStyle/>
          <a:p>
            <a:r>
              <a:rPr lang="en-US" sz="3600"/>
              <a:t>Signaling Transport (SigTran) protocol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362075"/>
            <a:ext cx="5010150" cy="5154613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Signaling Transport (</a:t>
            </a:r>
            <a:r>
              <a:rPr lang="en-US" sz="2200" b="1" dirty="0" err="1"/>
              <a:t>SigTran</a:t>
            </a:r>
            <a:r>
              <a:rPr lang="en-US" sz="2200" dirty="0"/>
              <a:t>) protocol </a:t>
            </a:r>
            <a:r>
              <a:rPr lang="en-US" sz="2200" dirty="0" err="1" smtClean="0"/>
              <a:t>didefinisikan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standar</a:t>
            </a:r>
            <a:r>
              <a:rPr lang="en-US" sz="2200" dirty="0" smtClean="0"/>
              <a:t> RFC </a:t>
            </a:r>
            <a:r>
              <a:rPr lang="en-US" sz="2200" dirty="0"/>
              <a:t>2719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tahun</a:t>
            </a:r>
            <a:r>
              <a:rPr lang="en-US" sz="2200" dirty="0" smtClean="0"/>
              <a:t> 90 an</a:t>
            </a:r>
            <a:endParaRPr lang="en-US" sz="2200" dirty="0"/>
          </a:p>
          <a:p>
            <a:pPr algn="just"/>
            <a:r>
              <a:rPr lang="en-US" sz="2200" dirty="0"/>
              <a:t> </a:t>
            </a:r>
            <a:r>
              <a:rPr lang="en-US" sz="2200" dirty="0" smtClean="0"/>
              <a:t>Framework </a:t>
            </a:r>
            <a:r>
              <a:rPr lang="en-US" sz="2200" dirty="0" err="1" smtClean="0"/>
              <a:t>protokol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memiliki</a:t>
            </a:r>
            <a:r>
              <a:rPr lang="en-US" sz="2200" dirty="0" smtClean="0"/>
              <a:t> 3 </a:t>
            </a:r>
            <a:r>
              <a:rPr lang="en-US" sz="2200" dirty="0" err="1" smtClean="0"/>
              <a:t>komponen</a:t>
            </a:r>
            <a:r>
              <a:rPr lang="en-US" sz="2200" dirty="0" smtClean="0"/>
              <a:t> </a:t>
            </a:r>
            <a:r>
              <a:rPr lang="en-US" sz="2200" dirty="0" err="1" smtClean="0"/>
              <a:t>penting</a:t>
            </a:r>
            <a:r>
              <a:rPr lang="en-US" sz="2200" dirty="0" smtClean="0"/>
              <a:t>:</a:t>
            </a:r>
            <a:endParaRPr lang="en-US" sz="2200" dirty="0"/>
          </a:p>
          <a:p>
            <a:pPr lvl="1" algn="just"/>
            <a:r>
              <a:rPr lang="en-US" sz="2200" dirty="0" smtClean="0"/>
              <a:t>set adaptation </a:t>
            </a:r>
            <a:r>
              <a:rPr lang="en-US" sz="2200" dirty="0"/>
              <a:t>layers </a:t>
            </a:r>
            <a:r>
              <a:rPr lang="en-US" sz="2200" dirty="0" smtClean="0"/>
              <a:t>yang </a:t>
            </a:r>
            <a:r>
              <a:rPr lang="en-US" sz="2200" dirty="0"/>
              <a:t>support </a:t>
            </a:r>
            <a:r>
              <a:rPr lang="en-US" sz="2200" dirty="0" err="1" smtClean="0"/>
              <a:t>protokol</a:t>
            </a:r>
            <a:r>
              <a:rPr lang="en-US" sz="2200" dirty="0" smtClean="0"/>
              <a:t> </a:t>
            </a:r>
            <a:r>
              <a:rPr lang="en-US" sz="2200" dirty="0" err="1" smtClean="0"/>
              <a:t>signalling</a:t>
            </a:r>
            <a:r>
              <a:rPr lang="en-US" sz="2200" dirty="0" smtClean="0"/>
              <a:t> </a:t>
            </a:r>
            <a:r>
              <a:rPr lang="en-US" sz="2200" dirty="0" err="1" smtClean="0"/>
              <a:t>telepon</a:t>
            </a:r>
            <a:r>
              <a:rPr lang="en-US" sz="2200" dirty="0" smtClean="0"/>
              <a:t> yang </a:t>
            </a:r>
            <a:r>
              <a:rPr lang="en-US" sz="2200" dirty="0" err="1" smtClean="0"/>
              <a:t>primitif</a:t>
            </a:r>
            <a:r>
              <a:rPr lang="en-US" sz="2200" dirty="0" smtClean="0"/>
              <a:t>.</a:t>
            </a:r>
            <a:endParaRPr lang="en-US" sz="2200" dirty="0"/>
          </a:p>
          <a:p>
            <a:pPr lvl="1" algn="just"/>
            <a:r>
              <a:rPr lang="en-US" sz="2200" dirty="0" smtClean="0"/>
              <a:t>Common transport </a:t>
            </a:r>
            <a:r>
              <a:rPr lang="en-US" sz="2200" dirty="0"/>
              <a:t>protocol </a:t>
            </a:r>
            <a:r>
              <a:rPr lang="en-US" sz="2200" dirty="0" smtClean="0"/>
              <a:t>yang </a:t>
            </a:r>
            <a:r>
              <a:rPr lang="en-US" sz="2200" dirty="0" err="1" smtClean="0"/>
              <a:t>memenuhi</a:t>
            </a:r>
            <a:r>
              <a:rPr lang="en-US" sz="2200" dirty="0" smtClean="0"/>
              <a:t>   requirement transport </a:t>
            </a:r>
            <a:r>
              <a:rPr lang="en-US" sz="2200" dirty="0" err="1" smtClean="0"/>
              <a:t>signalling</a:t>
            </a:r>
            <a:r>
              <a:rPr lang="en-US" sz="2200" dirty="0" smtClean="0"/>
              <a:t> </a:t>
            </a:r>
            <a:r>
              <a:rPr lang="en-US" sz="2200" dirty="0" err="1" smtClean="0"/>
              <a:t>telepon</a:t>
            </a:r>
            <a:r>
              <a:rPr lang="en-US" sz="2200" dirty="0" smtClean="0"/>
              <a:t>.</a:t>
            </a:r>
            <a:endParaRPr lang="en-US" sz="2200" dirty="0"/>
          </a:p>
          <a:p>
            <a:pPr lvl="1" algn="just"/>
            <a:r>
              <a:rPr lang="en-US" sz="2200" dirty="0"/>
              <a:t>IP network protocol</a:t>
            </a:r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8763" y="2449513"/>
            <a:ext cx="360362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SIGTRAN PROTOCOL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73456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12825"/>
          </a:xfrm>
        </p:spPr>
        <p:txBody>
          <a:bodyPr/>
          <a:lstStyle/>
          <a:p>
            <a:r>
              <a:rPr lang="en-US"/>
              <a:t>User Adaptation (UA) Layers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0513"/>
            <a:ext cx="8229600" cy="430688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Layer User </a:t>
            </a:r>
            <a:r>
              <a:rPr lang="en-US" sz="2200" dirty="0"/>
              <a:t>Adaptation (UA) </a:t>
            </a:r>
            <a:r>
              <a:rPr lang="en-US" sz="2200" dirty="0" err="1" smtClean="0"/>
              <a:t>mengenkapsulasi</a:t>
            </a:r>
            <a:r>
              <a:rPr lang="en-US" sz="2200" dirty="0" smtClean="0"/>
              <a:t> signaling </a:t>
            </a:r>
            <a:r>
              <a:rPr lang="en-US" sz="2200" dirty="0" err="1" smtClean="0"/>
              <a:t>protokol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berbeda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sirkit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ditransmisikan</a:t>
            </a:r>
            <a:r>
              <a:rPr lang="en-US" sz="2200" dirty="0" smtClean="0"/>
              <a:t> </a:t>
            </a:r>
            <a:r>
              <a:rPr lang="en-US" sz="2200" dirty="0" err="1" smtClean="0"/>
              <a:t>melalui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IP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SCTP.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950913"/>
          </a:xfrm>
        </p:spPr>
        <p:txBody>
          <a:bodyPr/>
          <a:lstStyle/>
          <a:p>
            <a:r>
              <a:rPr lang="en-US" dirty="0"/>
              <a:t>User Adaptation (UA) Layers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39863"/>
            <a:ext cx="8666162" cy="4772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MTP2-user Peer-to-peer Adaptation layer (M2PA)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protokol</a:t>
            </a:r>
            <a:r>
              <a:rPr lang="en-US" sz="2400" dirty="0" smtClean="0"/>
              <a:t> SIGTRAN yang </a:t>
            </a:r>
            <a:r>
              <a:rPr lang="en-US" sz="2400" dirty="0" err="1" smtClean="0"/>
              <a:t>mentransportasikan</a:t>
            </a:r>
            <a:r>
              <a:rPr lang="en-US" sz="2400" dirty="0" smtClean="0"/>
              <a:t> SS7 MTP signaling messages over IP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SCTP. </a:t>
            </a:r>
          </a:p>
          <a:p>
            <a:r>
              <a:rPr lang="en-US" sz="2400" dirty="0" err="1" smtClean="0"/>
              <a:t>Penggunaan</a:t>
            </a:r>
            <a:r>
              <a:rPr lang="en-US" sz="2400" dirty="0" smtClean="0"/>
              <a:t> M2PA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extended </a:t>
            </a:r>
            <a:r>
              <a:rPr lang="en-US" sz="2400" dirty="0" err="1" smtClean="0"/>
              <a:t>topologi</a:t>
            </a:r>
            <a:r>
              <a:rPr lang="en-US" sz="2400" dirty="0" smtClean="0"/>
              <a:t> original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SS7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IP. </a:t>
            </a:r>
          </a:p>
          <a:p>
            <a:r>
              <a:rPr lang="en-US" sz="2400" dirty="0" smtClean="0"/>
              <a:t>network element </a:t>
            </a:r>
            <a:r>
              <a:rPr lang="en-US" sz="2400" dirty="0" err="1" smtClean="0"/>
              <a:t>contohnya</a:t>
            </a:r>
            <a:r>
              <a:rPr lang="en-US" sz="2400" dirty="0" smtClean="0"/>
              <a:t>: Signaling Transfer Points (STPs), </a:t>
            </a:r>
            <a:r>
              <a:rPr lang="en-US" sz="2400" dirty="0" err="1" smtClean="0"/>
              <a:t>pointcodes</a:t>
            </a:r>
            <a:r>
              <a:rPr lang="en-US" sz="2400" dirty="0" smtClean="0"/>
              <a:t>, </a:t>
            </a:r>
          </a:p>
          <a:p>
            <a:r>
              <a:rPr lang="en-US" sz="2400" dirty="0" err="1" smtClean="0"/>
              <a:t>Perubahan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: </a:t>
            </a:r>
            <a:r>
              <a:rPr lang="en-US" sz="2400" dirty="0" err="1" smtClean="0"/>
              <a:t>transportasi</a:t>
            </a:r>
            <a:r>
              <a:rPr lang="en-US" sz="2400" dirty="0" smtClean="0"/>
              <a:t> signaling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over IP,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tradisional</a:t>
            </a:r>
            <a:r>
              <a:rPr lang="en-US" sz="2400" dirty="0" smtClean="0"/>
              <a:t> link 64kbps</a:t>
            </a:r>
          </a:p>
          <a:p>
            <a:r>
              <a:rPr lang="en-US" sz="2400" dirty="0" err="1" smtClean="0"/>
              <a:t>Koneksi</a:t>
            </a:r>
            <a:r>
              <a:rPr lang="en-US" sz="2400" dirty="0" smtClean="0"/>
              <a:t> SG </a:t>
            </a:r>
            <a:r>
              <a:rPr lang="en-US" sz="2400" dirty="0" err="1" smtClean="0"/>
              <a:t>ke</a:t>
            </a:r>
            <a:r>
              <a:rPr lang="en-US" sz="2400" dirty="0" smtClean="0"/>
              <a:t> SG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09600"/>
            <a:ext cx="5410200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057400" y="609600"/>
            <a:ext cx="13716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891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3623</TotalTime>
  <Words>572</Words>
  <Application>Microsoft Office PowerPoint</Application>
  <PresentationFormat>On-screen Show (4:3)</PresentationFormat>
  <Paragraphs>49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Century Gothic</vt:lpstr>
      <vt:lpstr>Times New Roman</vt:lpstr>
      <vt:lpstr>Verdana</vt:lpstr>
      <vt:lpstr>Wingdings</vt:lpstr>
      <vt:lpstr>Wingdings 2</vt:lpstr>
      <vt:lpstr>Verve</vt:lpstr>
      <vt:lpstr>Visio</vt:lpstr>
      <vt:lpstr>SIGTRAN DAN SCTP</vt:lpstr>
      <vt:lpstr>SIGTRAN</vt:lpstr>
      <vt:lpstr>SIGTRAN &amp; Gateways</vt:lpstr>
      <vt:lpstr>PowerPoint Presentation</vt:lpstr>
      <vt:lpstr>Signaling Transport (SigTran) protocol</vt:lpstr>
      <vt:lpstr>SIGTRAN PROTOCOL SUITE</vt:lpstr>
      <vt:lpstr>User Adaptation (UA) Layers</vt:lpstr>
      <vt:lpstr>User Adaptation (UA) 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SCTP pada SIGTRAN</vt:lpstr>
      <vt:lpstr>Kenapa SCTP?</vt:lpstr>
      <vt:lpstr>PowerPoint Presentation</vt:lpstr>
      <vt:lpstr>SCTP</vt:lpstr>
      <vt:lpstr>PowerPoint Presentation</vt:lpstr>
      <vt:lpstr>SELAMAT BELAJAR</vt:lpstr>
      <vt:lpstr>PowerPoint Presentation</vt:lpstr>
      <vt:lpstr>PowerPoint Presentation</vt:lpstr>
    </vt:vector>
  </TitlesOfParts>
  <Company>IT TELKOM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SIGTRAN DAN SCTP</dc:title>
  <dc:creator>LEANNA</dc:creator>
  <cp:lastModifiedBy>Tody.Wibowo</cp:lastModifiedBy>
  <cp:revision>37</cp:revision>
  <dcterms:created xsi:type="dcterms:W3CDTF">2012-10-21T14:15:40Z</dcterms:created>
  <dcterms:modified xsi:type="dcterms:W3CDTF">2014-03-19T05:44:22Z</dcterms:modified>
</cp:coreProperties>
</file>