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306" r:id="rId6"/>
    <p:sldId id="261" r:id="rId7"/>
    <p:sldId id="263" r:id="rId8"/>
    <p:sldId id="265" r:id="rId9"/>
    <p:sldId id="266" r:id="rId10"/>
    <p:sldId id="304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3" r:id="rId23"/>
    <p:sldId id="285" r:id="rId24"/>
    <p:sldId id="286" r:id="rId25"/>
    <p:sldId id="287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B7C6DD-E2C4-48BF-8C62-2D5331CB53AA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F4DA10-F11B-4F85-929D-C90962173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CDMA 2000, CDMA 2000 1X  EV, </a:t>
            </a:r>
            <a:br>
              <a:rPr lang="en-US" dirty="0" smtClean="0"/>
            </a:br>
            <a:r>
              <a:rPr lang="en-US" dirty="0" smtClean="0"/>
              <a:t>W-CDMA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304925"/>
            <a:ext cx="6334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*MAP = Mobile Application Part , ex: SS7 uses to HLR,VLR, </a:t>
            </a:r>
            <a:r>
              <a:rPr lang="en-US" sz="1800" dirty="0" err="1" smtClean="0"/>
              <a:t>dll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98794"/>
            <a:ext cx="7467600" cy="46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2347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323975"/>
            <a:ext cx="6486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1347788"/>
            <a:ext cx="65151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276350"/>
            <a:ext cx="6524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599"/>
            <a:ext cx="8077200" cy="49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1543050"/>
            <a:ext cx="63150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724025"/>
            <a:ext cx="6477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01000" cy="591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7467600" cy="51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1300163"/>
            <a:ext cx="59531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399"/>
            <a:ext cx="5334000" cy="41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088" y="2185988"/>
            <a:ext cx="5457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819275"/>
            <a:ext cx="62293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538288"/>
            <a:ext cx="6477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238250"/>
            <a:ext cx="64865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2066925"/>
            <a:ext cx="6410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276350"/>
            <a:ext cx="62293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7924800" cy="596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162800" cy="56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00163"/>
            <a:ext cx="6400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62125"/>
            <a:ext cx="5943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781175"/>
            <a:ext cx="62674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671638"/>
            <a:ext cx="6429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2009775"/>
            <a:ext cx="6229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1290638"/>
            <a:ext cx="63150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738313"/>
            <a:ext cx="65246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335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028700"/>
            <a:ext cx="7181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1471613"/>
            <a:ext cx="72199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7772400" cy="51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599"/>
            <a:ext cx="6858000" cy="38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2141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61820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599"/>
            <a:ext cx="7772400" cy="542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810095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1392</TotalTime>
  <Words>26</Words>
  <Application>Microsoft Office PowerPoint</Application>
  <PresentationFormat>On-screen Show (4:3)</PresentationFormat>
  <Paragraphs>16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OVERVIEW CDMA 2000, CDMA 2000 1X  EV,  W-CDMA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Jenis Kanal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IT TELKOM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CDMA 2000, CDMA 2000 1X  EV, W-CDMA</dc:title>
  <dc:creator>LEANNA</dc:creator>
  <cp:lastModifiedBy>LEANNA</cp:lastModifiedBy>
  <cp:revision>28</cp:revision>
  <dcterms:created xsi:type="dcterms:W3CDTF">2012-12-17T07:21:16Z</dcterms:created>
  <dcterms:modified xsi:type="dcterms:W3CDTF">2012-12-19T05:45:19Z</dcterms:modified>
</cp:coreProperties>
</file>