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1" d="100"/>
          <a:sy n="71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idhanegara@telkomuniversity.ac.i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RMG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Semester </a:t>
            </a:r>
            <a:r>
              <a:rPr lang="en-US" dirty="0" err="1" smtClean="0"/>
              <a:t>ganjil</a:t>
            </a:r>
            <a:r>
              <a:rPr lang="en-US" dirty="0" smtClean="0"/>
              <a:t> 2017-2018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08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BIODATA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Nama</a:t>
            </a:r>
            <a:r>
              <a:rPr lang="en-US" dirty="0" smtClean="0"/>
              <a:t> : </a:t>
            </a:r>
            <a:r>
              <a:rPr lang="en-US" dirty="0" err="1" smtClean="0"/>
              <a:t>Ridha</a:t>
            </a:r>
            <a:r>
              <a:rPr lang="en-US" dirty="0" smtClean="0"/>
              <a:t> </a:t>
            </a:r>
            <a:r>
              <a:rPr lang="en-US" dirty="0" err="1" smtClean="0"/>
              <a:t>Muldina</a:t>
            </a:r>
            <a:r>
              <a:rPr lang="en-US" dirty="0" smtClean="0"/>
              <a:t> Negara, ST., MT</a:t>
            </a:r>
          </a:p>
          <a:p>
            <a:r>
              <a:rPr lang="en-US" dirty="0" smtClean="0"/>
              <a:t>NIP      : 10850093</a:t>
            </a:r>
          </a:p>
          <a:p>
            <a:r>
              <a:rPr lang="en-US" dirty="0" smtClean="0"/>
              <a:t>Blog     : ridhanegara.staff.telkomuniversity.ac.id</a:t>
            </a:r>
          </a:p>
          <a:p>
            <a:r>
              <a:rPr lang="en-US" dirty="0" smtClean="0"/>
              <a:t>Email   : </a:t>
            </a:r>
            <a:r>
              <a:rPr lang="en-US" dirty="0" smtClean="0">
                <a:hlinkClick r:id="rId2"/>
              </a:rPr>
              <a:t>ridhanegara@telkomuniversity.ac.id</a:t>
            </a:r>
            <a:endParaRPr lang="en-US" dirty="0" smtClean="0"/>
          </a:p>
          <a:p>
            <a:r>
              <a:rPr lang="en-US" dirty="0" err="1" smtClean="0"/>
              <a:t>Ruangan</a:t>
            </a:r>
            <a:r>
              <a:rPr lang="en-US" dirty="0" smtClean="0"/>
              <a:t> : </a:t>
            </a:r>
            <a:r>
              <a:rPr lang="en-US" dirty="0" err="1" smtClean="0"/>
              <a:t>Gedung</a:t>
            </a:r>
            <a:r>
              <a:rPr lang="en-US" dirty="0" smtClean="0"/>
              <a:t> </a:t>
            </a:r>
            <a:r>
              <a:rPr lang="en-US" dirty="0" err="1" smtClean="0"/>
              <a:t>Ararkula</a:t>
            </a:r>
            <a:r>
              <a:rPr lang="en-US" dirty="0" smtClean="0"/>
              <a:t> (d/h O) Lt. 1 </a:t>
            </a:r>
            <a:r>
              <a:rPr lang="en-US" dirty="0" err="1" smtClean="0"/>
              <a:t>Ruang</a:t>
            </a:r>
            <a:r>
              <a:rPr lang="en-US" dirty="0" smtClean="0"/>
              <a:t> 104</a:t>
            </a:r>
          </a:p>
          <a:p>
            <a:r>
              <a:rPr lang="en-US" dirty="0" smtClean="0"/>
              <a:t>No HP /WA  : 082116531667 (LINE </a:t>
            </a:r>
            <a:r>
              <a:rPr lang="en-US" dirty="0" err="1" smtClean="0"/>
              <a:t>jarang</a:t>
            </a:r>
            <a:r>
              <a:rPr lang="en-US" dirty="0" smtClean="0"/>
              <a:t> </a:t>
            </a:r>
            <a:r>
              <a:rPr lang="en-US" dirty="0" err="1" smtClean="0"/>
              <a:t>dibuka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89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Kehadiran</a:t>
            </a:r>
            <a:r>
              <a:rPr lang="en-US" dirty="0"/>
              <a:t> </a:t>
            </a:r>
            <a:r>
              <a:rPr lang="en-US" dirty="0" err="1" smtClean="0"/>
              <a:t>Perkuliahan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Minimum 75% </a:t>
            </a:r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UAS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Keterlambatan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15 </a:t>
            </a:r>
            <a:r>
              <a:rPr lang="en-US" dirty="0" err="1" smtClean="0"/>
              <a:t>menit</a:t>
            </a:r>
            <a:r>
              <a:rPr lang="en-US" dirty="0" smtClean="0"/>
              <a:t>,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melewati</a:t>
            </a:r>
            <a:r>
              <a:rPr lang="en-US" dirty="0" smtClean="0"/>
              <a:t> </a:t>
            </a:r>
            <a:r>
              <a:rPr lang="en-US" dirty="0" err="1" smtClean="0"/>
              <a:t>dihukum</a:t>
            </a:r>
            <a:r>
              <a:rPr lang="en-US" dirty="0" smtClean="0"/>
              <a:t> </a:t>
            </a:r>
            <a:r>
              <a:rPr lang="en-US" dirty="0" err="1" smtClean="0"/>
              <a:t>berdiri</a:t>
            </a:r>
            <a:r>
              <a:rPr lang="en-US" dirty="0" smtClean="0"/>
              <a:t> </a:t>
            </a:r>
            <a:r>
              <a:rPr lang="en-US" dirty="0" err="1" smtClean="0"/>
              <a:t>dibelakang</a:t>
            </a:r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Keterlambatan</a:t>
            </a:r>
            <a:r>
              <a:rPr lang="en-US" dirty="0" smtClean="0"/>
              <a:t> &gt;30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pemberitahuan</a:t>
            </a:r>
            <a:r>
              <a:rPr lang="en-US" dirty="0" smtClean="0"/>
              <a:t> 1 jam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ALPHA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Pakaian</a:t>
            </a:r>
            <a:r>
              <a:rPr lang="en-US" dirty="0" smtClean="0"/>
              <a:t> </a:t>
            </a:r>
            <a:r>
              <a:rPr lang="en-US" dirty="0" err="1" smtClean="0"/>
              <a:t>sopan</a:t>
            </a:r>
            <a:r>
              <a:rPr lang="en-US" dirty="0" smtClean="0"/>
              <a:t>, </a:t>
            </a:r>
            <a:r>
              <a:rPr lang="en-US" dirty="0" err="1" smtClean="0"/>
              <a:t>bersih</a:t>
            </a:r>
            <a:r>
              <a:rPr lang="en-US" dirty="0" smtClean="0"/>
              <a:t>, </a:t>
            </a:r>
            <a:r>
              <a:rPr lang="en-US" dirty="0"/>
              <a:t>NO JEANS, </a:t>
            </a:r>
            <a:r>
              <a:rPr lang="en-US" dirty="0" smtClean="0"/>
              <a:t>NO </a:t>
            </a:r>
            <a:r>
              <a:rPr lang="en-US" dirty="0" err="1" smtClean="0"/>
              <a:t>kaos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kerah</a:t>
            </a:r>
            <a:r>
              <a:rPr lang="en-US" dirty="0" smtClean="0"/>
              <a:t>, </a:t>
            </a:r>
            <a:r>
              <a:rPr lang="en-US" dirty="0" err="1" smtClean="0"/>
              <a:t>sepatu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diinjak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en-US" dirty="0" smtClean="0"/>
          </a:p>
          <a:p>
            <a:r>
              <a:rPr lang="en-US" dirty="0" smtClean="0"/>
              <a:t>5. </a:t>
            </a:r>
            <a:r>
              <a:rPr lang="en-US" dirty="0" err="1" smtClean="0"/>
              <a:t>Keterlambatan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&gt;30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pemberitahuan</a:t>
            </a:r>
            <a:r>
              <a:rPr lang="en-US" dirty="0" smtClean="0"/>
              <a:t>,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dibubarkan</a:t>
            </a:r>
            <a:endParaRPr lang="en-US" dirty="0" smtClean="0"/>
          </a:p>
          <a:p>
            <a:r>
              <a:rPr lang="en-US" dirty="0" smtClean="0"/>
              <a:t>6.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tapping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hadir</a:t>
            </a:r>
            <a:r>
              <a:rPr lang="en-US" dirty="0" smtClean="0"/>
              <a:t> (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anjuran</a:t>
            </a:r>
            <a:r>
              <a:rPr lang="en-US" dirty="0" smtClean="0"/>
              <a:t> WADEK 1 FTE)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32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Tugas</a:t>
            </a:r>
            <a:r>
              <a:rPr lang="en-US" dirty="0" smtClean="0"/>
              <a:t> : </a:t>
            </a:r>
          </a:p>
          <a:p>
            <a:r>
              <a:rPr lang="en-US" dirty="0"/>
              <a:t> </a:t>
            </a:r>
            <a:r>
              <a:rPr lang="en-US" dirty="0" smtClean="0"/>
              <a:t>    a. resume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b. Take home test / PR /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Kuis</a:t>
            </a:r>
            <a:r>
              <a:rPr lang="en-US" dirty="0" smtClean="0"/>
              <a:t> :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mendekati</a:t>
            </a:r>
            <a:r>
              <a:rPr lang="en-US" dirty="0" smtClean="0"/>
              <a:t> model </a:t>
            </a:r>
            <a:r>
              <a:rPr lang="en-US" dirty="0" err="1" smtClean="0"/>
              <a:t>ujian</a:t>
            </a:r>
            <a:r>
              <a:rPr lang="en-US" dirty="0" smtClean="0"/>
              <a:t> CLO/PLO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Ujian</a:t>
            </a:r>
            <a:r>
              <a:rPr lang="en-US" dirty="0" smtClean="0"/>
              <a:t> CLO/PLO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UTS &amp; UAS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dititipkan</a:t>
            </a:r>
            <a:r>
              <a:rPr lang="en-US" dirty="0" smtClean="0"/>
              <a:t> </a:t>
            </a:r>
            <a:r>
              <a:rPr lang="en-US" dirty="0" err="1" smtClean="0"/>
              <a:t>mengumpulkannya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berhalangan</a:t>
            </a:r>
            <a:r>
              <a:rPr lang="en-US" dirty="0" smtClean="0"/>
              <a:t> </a:t>
            </a:r>
            <a:r>
              <a:rPr lang="en-US" dirty="0" err="1" smtClean="0"/>
              <a:t>hadir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menyusul</a:t>
            </a:r>
            <a:endParaRPr lang="en-US" dirty="0" smtClean="0"/>
          </a:p>
          <a:p>
            <a:r>
              <a:rPr lang="en-US" dirty="0" smtClean="0"/>
              <a:t>5. </a:t>
            </a:r>
            <a:r>
              <a:rPr lang="en-US" dirty="0" err="1" smtClean="0"/>
              <a:t>Kuis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susulan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diberitahukan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(</a:t>
            </a:r>
            <a:r>
              <a:rPr lang="en-US" dirty="0" err="1" smtClean="0"/>
              <a:t>Jaga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32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</a:t>
            </a:r>
            <a:r>
              <a:rPr lang="en-US" dirty="0" err="1" smtClean="0"/>
              <a:t>Belajar-Mengajar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disediakan</a:t>
            </a:r>
            <a:r>
              <a:rPr lang="en-US" dirty="0" smtClean="0"/>
              <a:t> di blog </a:t>
            </a:r>
            <a:r>
              <a:rPr lang="en-US" dirty="0" err="1" smtClean="0"/>
              <a:t>dosen</a:t>
            </a:r>
            <a:r>
              <a:rPr lang="en-US" dirty="0" smtClean="0"/>
              <a:t> : ridhanegara.staff.telkomuniversity.ac.id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diumumkan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diperiksa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 1 </a:t>
            </a:r>
            <a:r>
              <a:rPr lang="en-US" dirty="0" err="1" smtClean="0"/>
              <a:t>mgg</a:t>
            </a:r>
            <a:r>
              <a:rPr lang="en-US" dirty="0" smtClean="0"/>
              <a:t> </a:t>
            </a:r>
            <a:r>
              <a:rPr lang="en-US" dirty="0" err="1" smtClean="0"/>
              <a:t>sblm</a:t>
            </a:r>
            <a:r>
              <a:rPr lang="en-US" dirty="0" smtClean="0"/>
              <a:t> UAS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UAS </a:t>
            </a:r>
            <a:r>
              <a:rPr lang="en-US" dirty="0" err="1" smtClean="0"/>
              <a:t>berlangsung</a:t>
            </a:r>
            <a:r>
              <a:rPr lang="en-US" dirty="0" smtClean="0"/>
              <a:t> (NEPOTISME)</a:t>
            </a:r>
          </a:p>
          <a:p>
            <a:r>
              <a:rPr lang="en-US" dirty="0" smtClean="0"/>
              <a:t>4. HP </a:t>
            </a:r>
            <a:r>
              <a:rPr lang="en-US" dirty="0" err="1" smtClean="0"/>
              <a:t>dimatikan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tas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kedapatan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HP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disita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hukuman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di </a:t>
            </a:r>
            <a:r>
              <a:rPr lang="en-US" dirty="0" err="1" smtClean="0"/>
              <a:t>kelas</a:t>
            </a:r>
            <a:endParaRPr lang="en-US" dirty="0" smtClean="0"/>
          </a:p>
          <a:p>
            <a:r>
              <a:rPr lang="en-US" dirty="0" smtClean="0"/>
              <a:t>5. Laptop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dibuka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diperbolehkan</a:t>
            </a:r>
            <a:endParaRPr lang="en-US" dirty="0" smtClean="0"/>
          </a:p>
          <a:p>
            <a:r>
              <a:rPr lang="en-US" dirty="0" smtClean="0"/>
              <a:t>6. </a:t>
            </a:r>
            <a:r>
              <a:rPr lang="en-US" dirty="0" err="1" smtClean="0"/>
              <a:t>Silahkan</a:t>
            </a:r>
            <a:r>
              <a:rPr lang="en-US" dirty="0" smtClean="0"/>
              <a:t> </a:t>
            </a: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7. </a:t>
            </a:r>
            <a:r>
              <a:rPr lang="en-US" dirty="0" err="1" smtClean="0"/>
              <a:t>Diperbolehkan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/</a:t>
            </a:r>
            <a:r>
              <a:rPr lang="en-US" dirty="0" err="1" smtClean="0"/>
              <a:t>minum</a:t>
            </a:r>
            <a:r>
              <a:rPr lang="en-US" dirty="0" smtClean="0"/>
              <a:t>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permen</a:t>
            </a:r>
            <a:r>
              <a:rPr lang="en-US" dirty="0" smtClean="0"/>
              <a:t> </a:t>
            </a:r>
            <a:r>
              <a:rPr lang="en-US" dirty="0" err="1" smtClean="0"/>
              <a:t>karet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kerupuk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69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78</TotalTime>
  <Words>301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Retrospect</vt:lpstr>
      <vt:lpstr>Persetujuan Aturan Perkuliahan RMG</vt:lpstr>
      <vt:lpstr>BIODATA </vt:lpstr>
      <vt:lpstr>Kehadiran Perkuliahan</vt:lpstr>
      <vt:lpstr>Komposisi Nilai</vt:lpstr>
      <vt:lpstr>Proses Belajar-Mengajar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Persetujuan Aturan Perkuliahan RMG</dc:title>
  <dc:creator>ridhanegara</dc:creator>
  <cp:lastModifiedBy>ridhanegara</cp:lastModifiedBy>
  <cp:revision>13</cp:revision>
  <dcterms:created xsi:type="dcterms:W3CDTF">2017-08-23T05:20:05Z</dcterms:created>
  <dcterms:modified xsi:type="dcterms:W3CDTF">2017-09-12T00:08:18Z</dcterms:modified>
</cp:coreProperties>
</file>